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53974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Swinging out my Back Door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belt, pointed in a safe direction.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15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968FE1-53BB-4AD8-A8F7-CF0A9EBACF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33008"/>
            <a:ext cx="7025777" cy="354577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68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2019-04-01T19:13:11Z</dcterms:modified>
  <cp:category>Shooting</cp:category>
</cp:coreProperties>
</file>

<file path=docProps/thumbnail.jpeg>
</file>